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70949"/>
    <a:srgbClr val="003399"/>
    <a:srgbClr val="FFCC66"/>
    <a:srgbClr val="FFCC00"/>
    <a:srgbClr val="FFFF99"/>
    <a:srgbClr val="FFFF66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00" autoAdjust="0"/>
  </p:normalViewPr>
  <p:slideViewPr>
    <p:cSldViewPr>
      <p:cViewPr varScale="1">
        <p:scale>
          <a:sx n="110" d="100"/>
          <a:sy n="110" d="100"/>
        </p:scale>
        <p:origin x="5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fr-FR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1413" y="677863"/>
            <a:ext cx="4716462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1825"/>
            <a:ext cx="5153025" cy="413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de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299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7450"/>
            <a:ext cx="2998787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1C04D95-A6F5-412C-8BA6-269DEDD261C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19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8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1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6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3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2614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4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1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87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776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66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de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2362200" cy="6858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362200" y="0"/>
            <a:ext cx="6781800" cy="1295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362200" y="0"/>
            <a:ext cx="6781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447800"/>
            <a:ext cx="2362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352800" y="6281738"/>
            <a:ext cx="5257800" cy="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5" name="Picture 5" descr="Intérieur d'une montgolfiè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23590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819400" y="1295400"/>
            <a:ext cx="5791200" cy="267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endParaRPr lang="fr-FR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r>
              <a:rPr lang="fr-FR" dirty="0">
                <a:latin typeface="Arial Narrow" pitchFamily="34" charset="0"/>
              </a:rPr>
              <a:t>remet ce</a:t>
            </a:r>
          </a:p>
          <a:p>
            <a:pPr>
              <a:lnSpc>
                <a:spcPct val="120000"/>
              </a:lnSpc>
            </a:pPr>
            <a:r>
              <a:rPr lang="fr-FR" sz="4000" dirty="0">
                <a:solidFill>
                  <a:schemeClr val="tx2"/>
                </a:solidFill>
                <a:latin typeface="Arial Narrow" pitchFamily="34" charset="0"/>
              </a:rPr>
              <a:t>Certificat de Confirmation </a:t>
            </a:r>
          </a:p>
          <a:p>
            <a:pPr>
              <a:lnSpc>
                <a:spcPct val="110000"/>
              </a:lnSpc>
            </a:pPr>
            <a:r>
              <a:rPr lang="fr-FR" dirty="0">
                <a:latin typeface="Arial Narrow" pitchFamily="34" charset="0"/>
              </a:rPr>
              <a:t>à</a:t>
            </a:r>
          </a:p>
          <a:p>
            <a:pPr>
              <a:lnSpc>
                <a:spcPct val="110000"/>
              </a:lnSpc>
            </a:pPr>
            <a:endParaRPr lang="fr-FR" sz="800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fr-FR" sz="4000" i="1" dirty="0">
                <a:solidFill>
                  <a:schemeClr val="tx2"/>
                </a:solidFill>
                <a:latin typeface="Book Antiqua" pitchFamily="18" charset="0"/>
              </a:rPr>
              <a:t>(Nom du confirmand)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438400" y="373063"/>
            <a:ext cx="6477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r>
              <a:rPr lang="fr-FR" sz="3600" dirty="0">
                <a:solidFill>
                  <a:schemeClr val="tx2"/>
                </a:solidFill>
                <a:latin typeface="Arial Narrow" pitchFamily="34" charset="0"/>
              </a:rPr>
              <a:t>La paroisse Notre-Dame-de-Lorette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E581D89-6086-45DD-9277-701DECE59EF0}"/>
              </a:ext>
            </a:extLst>
          </p:cNvPr>
          <p:cNvSpPr txBox="1"/>
          <p:nvPr/>
        </p:nvSpPr>
        <p:spPr>
          <a:xfrm>
            <a:off x="2353954" y="4233455"/>
            <a:ext cx="678497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800" dirty="0">
              <a:latin typeface="Book Antiqua" pitchFamily="18" charset="0"/>
            </a:endParaRPr>
          </a:p>
          <a:p>
            <a:r>
              <a:rPr lang="fr-FR" dirty="0">
                <a:latin typeface="Book Antiqua" pitchFamily="18" charset="0"/>
              </a:rPr>
              <a:t>Célébrant : Monseigneur Albert LeGatt</a:t>
            </a:r>
            <a:endParaRPr lang="fr-FR" sz="2400" dirty="0">
              <a:latin typeface="Book Antiqua" pitchFamily="18" charset="0"/>
            </a:endParaRPr>
          </a:p>
          <a:p>
            <a:endParaRPr lang="fr-FR" sz="2400" dirty="0">
              <a:latin typeface="Book Antiqua" pitchFamily="18" charset="0"/>
            </a:endParaRPr>
          </a:p>
          <a:p>
            <a:r>
              <a:rPr lang="fr-FR" sz="2400" dirty="0">
                <a:solidFill>
                  <a:schemeClr val="tx2"/>
                </a:solidFill>
                <a:latin typeface="Book Antiqua" pitchFamily="18" charset="0"/>
              </a:rPr>
              <a:t>28 mai 2022</a:t>
            </a:r>
            <a:endParaRPr lang="fr-FR" dirty="0">
              <a:solidFill>
                <a:schemeClr val="tx2"/>
              </a:solidFill>
              <a:latin typeface="Book Antiqua" pitchFamily="18" charset="0"/>
            </a:endParaRPr>
          </a:p>
          <a:p>
            <a:endParaRPr lang="fr-FR" sz="800" dirty="0">
              <a:latin typeface="Book Antiqua" pitchFamily="18" charset="0"/>
            </a:endParaRPr>
          </a:p>
          <a:p>
            <a:r>
              <a:rPr lang="fr-FR" sz="2000" i="1" dirty="0">
                <a:latin typeface="Book Antiqua" pitchFamily="18" charset="0"/>
              </a:rPr>
              <a:t>Vous recevrez une force…et vous serez mes témoins</a:t>
            </a:r>
            <a:r>
              <a:rPr lang="fr-FR" sz="1400" i="1" dirty="0">
                <a:latin typeface="Book Antiqua" pitchFamily="18" charset="0"/>
              </a:rPr>
              <a:t>… </a:t>
            </a:r>
            <a:r>
              <a:rPr lang="fr-FR" sz="1400" dirty="0">
                <a:latin typeface="Book Antiqua" panose="02040602050305030304" pitchFamily="18" charset="0"/>
              </a:rPr>
              <a:t>Actes, 1, 8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letion">
  <a:themeElements>
    <a:clrScheme name="completion 3">
      <a:dk1>
        <a:srgbClr val="000000"/>
      </a:dk1>
      <a:lt1>
        <a:srgbClr val="FFFFFF"/>
      </a:lt1>
      <a:dk2>
        <a:srgbClr val="003399"/>
      </a:dk2>
      <a:lt2>
        <a:srgbClr val="808000"/>
      </a:lt2>
      <a:accent1>
        <a:srgbClr val="0066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AAB8E2"/>
      </a:accent5>
      <a:accent6>
        <a:srgbClr val="002D8A"/>
      </a:accent6>
      <a:hlink>
        <a:srgbClr val="FF9933"/>
      </a:hlink>
      <a:folHlink>
        <a:srgbClr val="FFCC66"/>
      </a:folHlink>
    </a:clrScheme>
    <a:fontScheme name="completion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sq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sq" cmpd="sng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letion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tion 2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9933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tion 3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tion 4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FF66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tion 5">
        <a:dk1>
          <a:srgbClr val="000000"/>
        </a:dk1>
        <a:lt1>
          <a:srgbClr val="FFFFFF"/>
        </a:lt1>
        <a:dk2>
          <a:srgbClr val="0033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0033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tion 6">
        <a:dk1>
          <a:srgbClr val="000000"/>
        </a:dk1>
        <a:lt1>
          <a:srgbClr val="FFFFFF"/>
        </a:lt1>
        <a:dk2>
          <a:srgbClr val="CC0000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CC00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tion 7">
        <a:dk1>
          <a:srgbClr val="777777"/>
        </a:dk1>
        <a:lt1>
          <a:srgbClr val="FFFFFF"/>
        </a:lt1>
        <a:dk2>
          <a:srgbClr val="6600CC"/>
        </a:dk2>
        <a:lt2>
          <a:srgbClr val="969696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656565"/>
        </a:accent4>
        <a:accent5>
          <a:srgbClr val="FFFFFF"/>
        </a:accent5>
        <a:accent6>
          <a:srgbClr val="2D2DB9"/>
        </a:accent6>
        <a:hlink>
          <a:srgbClr val="6600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letion 8">
        <a:dk1>
          <a:srgbClr val="000000"/>
        </a:dk1>
        <a:lt1>
          <a:srgbClr val="FFFFFF"/>
        </a:lt1>
        <a:dk2>
          <a:srgbClr val="336699"/>
        </a:dk2>
        <a:lt2>
          <a:srgbClr val="808000"/>
        </a:lt2>
        <a:accent1>
          <a:srgbClr val="0066CC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8A"/>
        </a:accent6>
        <a:hlink>
          <a:srgbClr val="336699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6d93d202-47fc-4405-873a-cab67cc5f1b2">false</MarketSpecific>
    <ApprovalStatus xmlns="6d93d202-47fc-4405-873a-cab67cc5f1b2">InProgress</ApprovalStatus>
    <LocComments xmlns="6d93d202-47fc-4405-873a-cab67cc5f1b2" xsi:nil="true"/>
    <DirectSourceMarket xmlns="6d93d202-47fc-4405-873a-cab67cc5f1b2">english</DirectSourceMarket>
    <ThumbnailAssetId xmlns="6d93d202-47fc-4405-873a-cab67cc5f1b2" xsi:nil="true"/>
    <PrimaryImageGen xmlns="6d93d202-47fc-4405-873a-cab67cc5f1b2">true</PrimaryImageGen>
    <LegacyData xmlns="6d93d202-47fc-4405-873a-cab67cc5f1b2" xsi:nil="true"/>
    <TPFriendlyName xmlns="6d93d202-47fc-4405-873a-cab67cc5f1b2" xsi:nil="true"/>
    <NumericId xmlns="6d93d202-47fc-4405-873a-cab67cc5f1b2" xsi:nil="true"/>
    <LocRecommendedHandoff xmlns="6d93d202-47fc-4405-873a-cab67cc5f1b2" xsi:nil="true"/>
    <BlockPublish xmlns="6d93d202-47fc-4405-873a-cab67cc5f1b2">false</BlockPublish>
    <BusinessGroup xmlns="6d93d202-47fc-4405-873a-cab67cc5f1b2" xsi:nil="true"/>
    <OpenTemplate xmlns="6d93d202-47fc-4405-873a-cab67cc5f1b2">true</OpenTemplate>
    <SourceTitle xmlns="6d93d202-47fc-4405-873a-cab67cc5f1b2">Certificate of training completion</SourceTitle>
    <APEditor xmlns="6d93d202-47fc-4405-873a-cab67cc5f1b2">
      <UserInfo>
        <DisplayName/>
        <AccountId xsi:nil="true"/>
        <AccountType/>
      </UserInfo>
    </APEditor>
    <UALocComments xmlns="6d93d202-47fc-4405-873a-cab67cc5f1b2">2007 Template UpLeveling Do Not HandOff</UALocComments>
    <IntlLangReviewDate xmlns="6d93d202-47fc-4405-873a-cab67cc5f1b2" xsi:nil="true"/>
    <PublishStatusLookup xmlns="6d93d202-47fc-4405-873a-cab67cc5f1b2">
      <Value>480098</Value>
      <Value>480117</Value>
    </PublishStatusLookup>
    <ParentAssetId xmlns="6d93d202-47fc-4405-873a-cab67cc5f1b2" xsi:nil="true"/>
    <FeatureTagsTaxHTField0 xmlns="6d93d202-47fc-4405-873a-cab67cc5f1b2">
      <Terms xmlns="http://schemas.microsoft.com/office/infopath/2007/PartnerControls"/>
    </FeatureTagsTaxHTField0>
    <MachineTranslated xmlns="6d93d202-47fc-4405-873a-cab67cc5f1b2">false</MachineTranslated>
    <Providers xmlns="6d93d202-47fc-4405-873a-cab67cc5f1b2" xsi:nil="true"/>
    <OriginalSourceMarket xmlns="6d93d202-47fc-4405-873a-cab67cc5f1b2">english</OriginalSourceMarket>
    <APDescription xmlns="6d93d202-47fc-4405-873a-cab67cc5f1b2" xsi:nil="true"/>
    <ContentItem xmlns="6d93d202-47fc-4405-873a-cab67cc5f1b2" xsi:nil="true"/>
    <ClipArtFilename xmlns="6d93d202-47fc-4405-873a-cab67cc5f1b2" xsi:nil="true"/>
    <TPInstallLocation xmlns="6d93d202-47fc-4405-873a-cab67cc5f1b2" xsi:nil="true"/>
    <TimesCloned xmlns="6d93d202-47fc-4405-873a-cab67cc5f1b2" xsi:nil="true"/>
    <PublishTargets xmlns="6d93d202-47fc-4405-873a-cab67cc5f1b2">OfficeOnline,OfficeOnlineVNext</PublishTargets>
    <AcquiredFrom xmlns="6d93d202-47fc-4405-873a-cab67cc5f1b2">Internal MS</AcquiredFrom>
    <AssetStart xmlns="6d93d202-47fc-4405-873a-cab67cc5f1b2">2012-02-01T21:06:00+00:00</AssetStart>
    <FriendlyTitle xmlns="6d93d202-47fc-4405-873a-cab67cc5f1b2" xsi:nil="true"/>
    <Provider xmlns="6d93d202-47fc-4405-873a-cab67cc5f1b2" xsi:nil="true"/>
    <LastHandOff xmlns="6d93d202-47fc-4405-873a-cab67cc5f1b2" xsi:nil="true"/>
    <Manager xmlns="6d93d202-47fc-4405-873a-cab67cc5f1b2" xsi:nil="true"/>
    <UALocRecommendation xmlns="6d93d202-47fc-4405-873a-cab67cc5f1b2">Localize</UALocRecommendation>
    <ArtSampleDocs xmlns="6d93d202-47fc-4405-873a-cab67cc5f1b2" xsi:nil="true"/>
    <UACurrentWords xmlns="6d93d202-47fc-4405-873a-cab67cc5f1b2" xsi:nil="true"/>
    <TPClientViewer xmlns="6d93d202-47fc-4405-873a-cab67cc5f1b2" xsi:nil="true"/>
    <TemplateStatus xmlns="6d93d202-47fc-4405-873a-cab67cc5f1b2">Complete</TemplateStatus>
    <ShowIn xmlns="6d93d202-47fc-4405-873a-cab67cc5f1b2">Show everywhere</ShowIn>
    <CSXHash xmlns="6d93d202-47fc-4405-873a-cab67cc5f1b2" xsi:nil="true"/>
    <Downloads xmlns="6d93d202-47fc-4405-873a-cab67cc5f1b2">0</Downloads>
    <VoteCount xmlns="6d93d202-47fc-4405-873a-cab67cc5f1b2" xsi:nil="true"/>
    <OOCacheId xmlns="6d93d202-47fc-4405-873a-cab67cc5f1b2" xsi:nil="true"/>
    <IsDeleted xmlns="6d93d202-47fc-4405-873a-cab67cc5f1b2">false</IsDeleted>
    <InternalTagsTaxHTField0 xmlns="6d93d202-47fc-4405-873a-cab67cc5f1b2">
      <Terms xmlns="http://schemas.microsoft.com/office/infopath/2007/PartnerControls"/>
    </InternalTagsTaxHTField0>
    <UANotes xmlns="6d93d202-47fc-4405-873a-cab67cc5f1b2">2003 to 2007 conversion</UANotes>
    <AssetExpire xmlns="6d93d202-47fc-4405-873a-cab67cc5f1b2">2035-01-01T08:00:00+00:00</AssetExpire>
    <CSXSubmissionMarket xmlns="6d93d202-47fc-4405-873a-cab67cc5f1b2" xsi:nil="true"/>
    <DSATActionTaken xmlns="6d93d202-47fc-4405-873a-cab67cc5f1b2" xsi:nil="true"/>
    <SubmitterId xmlns="6d93d202-47fc-4405-873a-cab67cc5f1b2" xsi:nil="true"/>
    <EditorialTags xmlns="6d93d202-47fc-4405-873a-cab67cc5f1b2" xsi:nil="true"/>
    <TPExecutable xmlns="6d93d202-47fc-4405-873a-cab67cc5f1b2" xsi:nil="true"/>
    <CSXSubmissionDate xmlns="6d93d202-47fc-4405-873a-cab67cc5f1b2" xsi:nil="true"/>
    <CSXUpdate xmlns="6d93d202-47fc-4405-873a-cab67cc5f1b2">false</CSXUpdate>
    <AssetType xmlns="6d93d202-47fc-4405-873a-cab67cc5f1b2">TP</AssetType>
    <ApprovalLog xmlns="6d93d202-47fc-4405-873a-cab67cc5f1b2" xsi:nil="true"/>
    <BugNumber xmlns="6d93d202-47fc-4405-873a-cab67cc5f1b2" xsi:nil="true"/>
    <OriginAsset xmlns="6d93d202-47fc-4405-873a-cab67cc5f1b2" xsi:nil="true"/>
    <TPComponent xmlns="6d93d202-47fc-4405-873a-cab67cc5f1b2" xsi:nil="true"/>
    <Milestone xmlns="6d93d202-47fc-4405-873a-cab67cc5f1b2" xsi:nil="true"/>
    <RecommendationsModifier xmlns="6d93d202-47fc-4405-873a-cab67cc5f1b2" xsi:nil="true"/>
    <Component xmlns="64acb2c5-0a2b-4bda-bd34-58e36cbb80d2" xsi:nil="true"/>
    <Description0 xmlns="64acb2c5-0a2b-4bda-bd34-58e36cbb80d2" xsi:nil="true"/>
    <AssetId xmlns="6d93d202-47fc-4405-873a-cab67cc5f1b2">TP102823124</AssetId>
    <PolicheckWords xmlns="6d93d202-47fc-4405-873a-cab67cc5f1b2" xsi:nil="true"/>
    <TPLaunchHelpLink xmlns="6d93d202-47fc-4405-873a-cab67cc5f1b2" xsi:nil="true"/>
    <IntlLocPriority xmlns="6d93d202-47fc-4405-873a-cab67cc5f1b2" xsi:nil="true"/>
    <TPApplication xmlns="6d93d202-47fc-4405-873a-cab67cc5f1b2" xsi:nil="true"/>
    <IntlLangReviewer xmlns="6d93d202-47fc-4405-873a-cab67cc5f1b2" xsi:nil="true"/>
    <HandoffToMSDN xmlns="6d93d202-47fc-4405-873a-cab67cc5f1b2" xsi:nil="true"/>
    <PlannedPubDate xmlns="6d93d202-47fc-4405-873a-cab67cc5f1b2" xsi:nil="true"/>
    <CrawlForDependencies xmlns="6d93d202-47fc-4405-873a-cab67cc5f1b2">false</CrawlForDependencies>
    <LocLastLocAttemptVersionLookup xmlns="6d93d202-47fc-4405-873a-cab67cc5f1b2">822649</LocLastLocAttemptVersionLookup>
    <TrustLevel xmlns="6d93d202-47fc-4405-873a-cab67cc5f1b2">1 Microsoft Managed Content</TrustLevel>
    <CampaignTagsTaxHTField0 xmlns="6d93d202-47fc-4405-873a-cab67cc5f1b2">
      <Terms xmlns="http://schemas.microsoft.com/office/infopath/2007/PartnerControls"/>
    </CampaignTagsTaxHTField0>
    <TPNamespace xmlns="6d93d202-47fc-4405-873a-cab67cc5f1b2" xsi:nil="true"/>
    <TaxCatchAll xmlns="6d93d202-47fc-4405-873a-cab67cc5f1b2"/>
    <IsSearchable xmlns="6d93d202-47fc-4405-873a-cab67cc5f1b2">true</IsSearchable>
    <TemplateTemplateType xmlns="6d93d202-47fc-4405-873a-cab67cc5f1b2">PowerPoint 12 Default</TemplateTemplateType>
    <Markets xmlns="6d93d202-47fc-4405-873a-cab67cc5f1b2"/>
    <IntlLangReview xmlns="6d93d202-47fc-4405-873a-cab67cc5f1b2">false</IntlLangReview>
    <UAProjectedTotalWords xmlns="6d93d202-47fc-4405-873a-cab67cc5f1b2" xsi:nil="true"/>
    <OutputCachingOn xmlns="6d93d202-47fc-4405-873a-cab67cc5f1b2">false</OutputCachingOn>
    <AverageRating xmlns="6d93d202-47fc-4405-873a-cab67cc5f1b2" xsi:nil="true"/>
    <APAuthor xmlns="6d93d202-47fc-4405-873a-cab67cc5f1b2">
      <UserInfo>
        <DisplayName/>
        <AccountId>2721</AccountId>
        <AccountType/>
      </UserInfo>
    </APAuthor>
    <TPCommandLine xmlns="6d93d202-47fc-4405-873a-cab67cc5f1b2" xsi:nil="true"/>
    <LocManualTestRequired xmlns="6d93d202-47fc-4405-873a-cab67cc5f1b2">false</LocManualTestRequired>
    <TPAppVersion xmlns="6d93d202-47fc-4405-873a-cab67cc5f1b2" xsi:nil="true"/>
    <EditorialStatus xmlns="6d93d202-47fc-4405-873a-cab67cc5f1b2" xsi:nil="true"/>
    <LastModifiedDateTime xmlns="6d93d202-47fc-4405-873a-cab67cc5f1b2" xsi:nil="true"/>
    <TPLaunchHelpLinkType xmlns="6d93d202-47fc-4405-873a-cab67cc5f1b2">Template</TPLaunchHelpLinkType>
    <OriginalRelease xmlns="6d93d202-47fc-4405-873a-cab67cc5f1b2">14</OriginalRelease>
    <ScenarioTagsTaxHTField0 xmlns="6d93d202-47fc-4405-873a-cab67cc5f1b2">
      <Terms xmlns="http://schemas.microsoft.com/office/infopath/2007/PartnerControls"/>
    </ScenarioTagsTaxHTField0>
    <LocalizationTagsTaxHTField0 xmlns="6d93d202-47fc-4405-873a-cab67cc5f1b2">
      <Terms xmlns="http://schemas.microsoft.com/office/infopath/2007/PartnerControls"/>
    </LocalizationTagsTaxHTField0>
    <LocMarketGroupTiers2 xmlns="6d93d202-47fc-4405-873a-cab67cc5f1b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495588-48B3-43A3-85CE-1C38D6F1F0EC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customXml/itemProps2.xml><?xml version="1.0" encoding="utf-8"?>
<ds:datastoreItem xmlns:ds="http://schemas.openxmlformats.org/officeDocument/2006/customXml" ds:itemID="{40B1534C-14B1-4552-AF3E-C40D7605A3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A0BFE1-CF6E-467F-938A-D0DB746A23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Certificat. Gabarit</Template>
  <TotalTime>28</TotalTime>
  <Words>38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 Narrow</vt:lpstr>
      <vt:lpstr>Book Antiqua</vt:lpstr>
      <vt:lpstr>Monotype Corsiva</vt:lpstr>
      <vt:lpstr>Times New Roman</vt:lpstr>
      <vt:lpstr>completion</vt:lpstr>
      <vt:lpstr>Présentation PowerPoint</vt:lpstr>
    </vt:vector>
  </TitlesOfParts>
  <Manager/>
  <Company>LCJ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Diane Bélanger</dc:creator>
  <cp:keywords/>
  <dc:description/>
  <cp:lastModifiedBy>Diane Bélanger</cp:lastModifiedBy>
  <cp:revision>5</cp:revision>
  <dcterms:created xsi:type="dcterms:W3CDTF">2021-09-08T19:50:36Z</dcterms:created>
  <dcterms:modified xsi:type="dcterms:W3CDTF">2021-09-20T19:55:01Z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TC060889271036</vt:lpwstr>
  </property>
  <property fmtid="{D5CDD505-2E9C-101B-9397-08002B2CF9AE}" pid="3" name="InternalTags">
    <vt:lpwstr/>
  </property>
  <property fmtid="{D5CDD505-2E9C-101B-9397-08002B2CF9AE}" pid="4" name="ContentTypeId">
    <vt:lpwstr>0x01010069924D1ECC420D47A2456556BC94F7370400BDF4491DEA4973499845289601F88B9F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9802600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